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4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80647-CD73-4D89-A900-7B08EAF8418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D0E6F-84CD-4A8B-81E9-A7152795C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510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D0E6F-84CD-4A8B-81E9-A7152795C99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14039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D0E6F-84CD-4A8B-81E9-A7152795C99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63459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D0E6F-84CD-4A8B-81E9-A7152795C99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87685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D0E6F-84CD-4A8B-81E9-A7152795C99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3134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D0E6F-84CD-4A8B-81E9-A7152795C99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7690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D0E6F-84CD-4A8B-81E9-A7152795C99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3821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D0E6F-84CD-4A8B-81E9-A7152795C99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02210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D0E6F-84CD-4A8B-81E9-A7152795C99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704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D0E6F-84CD-4A8B-81E9-A7152795C99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1200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7115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4596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8923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9852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4586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5344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5290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042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193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633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0202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3414A-E12B-44ED-AF2F-470187DD60AF}" type="datetimeFigureOut">
              <a:rPr lang="ko-KR" altLang="en-US" smtClean="0"/>
              <a:pPr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200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4" y="-27384"/>
            <a:ext cx="3949609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</a:rPr>
              <a:t>[Code Review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김문정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]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5496" y="6813376"/>
            <a:ext cx="907300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496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08504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85105" y="-44624"/>
            <a:ext cx="0" cy="68580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036496" y="486916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985103" y="5157192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85103" y="-27384"/>
            <a:ext cx="5123400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남율건설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구현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커스터마이징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미션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with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Github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85103" y="908720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39829" y="539388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구글 </a:t>
            </a:r>
            <a:r>
              <a:rPr lang="ko-KR" altLang="en-US" dirty="0"/>
              <a:t>폰트 </a:t>
            </a:r>
            <a:r>
              <a:rPr lang="ko-KR" altLang="en-US" dirty="0" smtClean="0"/>
              <a:t>웹사이트 적용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459" y="1709008"/>
            <a:ext cx="3788351" cy="3797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07269" y="1302732"/>
            <a:ext cx="4882989" cy="3290175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15670" y="3065570"/>
            <a:ext cx="3736250" cy="2567734"/>
            <a:chOff x="88481" y="3065570"/>
            <a:chExt cx="3602030" cy="237965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8481" y="3065570"/>
              <a:ext cx="3602030" cy="2379654"/>
            </a:xfrm>
            <a:prstGeom prst="rect">
              <a:avLst/>
            </a:prstGeom>
          </p:spPr>
        </p:pic>
        <p:sp>
          <p:nvSpPr>
            <p:cNvPr id="13" name="왼쪽 중괄호 12"/>
            <p:cNvSpPr/>
            <p:nvPr/>
          </p:nvSpPr>
          <p:spPr>
            <a:xfrm rot="10800000">
              <a:off x="3178983" y="3381536"/>
              <a:ext cx="232601" cy="890508"/>
            </a:xfrm>
            <a:prstGeom prst="leftBrace">
              <a:avLst>
                <a:gd name="adj1" fmla="val 49283"/>
                <a:gd name="adj2" fmla="val 50000"/>
              </a:avLst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11960" y="5301208"/>
            <a:ext cx="460851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메인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코드에 </a:t>
            </a:r>
            <a:r>
              <a:rPr lang="en-US" altLang="ko-KR" sz="1400" dirty="0" err="1" smtClean="0"/>
              <a:t>css</a:t>
            </a:r>
            <a:r>
              <a:rPr lang="ko-KR" altLang="en-US" sz="1400" dirty="0" smtClean="0"/>
              <a:t>파일로 </a:t>
            </a:r>
            <a:r>
              <a:rPr lang="ko-KR" altLang="en-US" sz="1400" dirty="0" smtClean="0"/>
              <a:t>링크를 연결하고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폰트 </a:t>
            </a:r>
            <a:r>
              <a:rPr lang="ko-KR" altLang="en-US" sz="1400" dirty="0" smtClean="0"/>
              <a:t>적용 후 </a:t>
            </a:r>
            <a:r>
              <a:rPr lang="en-US" altLang="ko-KR" sz="1400" dirty="0" smtClean="0"/>
              <a:t>font-family</a:t>
            </a:r>
            <a:r>
              <a:rPr lang="ko-KR" altLang="en-US" sz="1400" dirty="0" smtClean="0"/>
              <a:t>로 문서 전체에 </a:t>
            </a:r>
            <a:r>
              <a:rPr lang="ko-KR" altLang="en-US" sz="1400" dirty="0" smtClean="0"/>
              <a:t>폰트를 적용하였다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2880548" y="5367452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3966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4" y="-27384"/>
            <a:ext cx="3949609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</a:rPr>
              <a:t>[Code Review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김문정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]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5496" y="6813376"/>
            <a:ext cx="907300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496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08504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85105" y="-44624"/>
            <a:ext cx="0" cy="68580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036496" y="486916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985103" y="4437112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85103" y="-27384"/>
            <a:ext cx="5123400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남율건설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구현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커스터마이징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미션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with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Github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85103" y="908720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11837" y="550421"/>
            <a:ext cx="279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SVG </a:t>
            </a:r>
            <a:r>
              <a:rPr lang="ko-KR" altLang="en-US" dirty="0"/>
              <a:t>이미지 적용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252" b="15401"/>
          <a:stretch/>
        </p:blipFill>
        <p:spPr>
          <a:xfrm>
            <a:off x="4200898" y="1700807"/>
            <a:ext cx="4803314" cy="194421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0720" y="980728"/>
            <a:ext cx="3419158" cy="55353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3968" y="4653136"/>
            <a:ext cx="4164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SVG </a:t>
            </a:r>
            <a:r>
              <a:rPr lang="ko-KR" altLang="en-US" sz="1400" dirty="0" smtClean="0"/>
              <a:t>파일을 삽입하여 하단 메뉴에 </a:t>
            </a:r>
            <a:r>
              <a:rPr lang="ko-KR" altLang="en-US" sz="1400" dirty="0" smtClean="0"/>
              <a:t>이미지가 한눈에 </a:t>
            </a:r>
            <a:r>
              <a:rPr lang="ko-KR" altLang="en-US" sz="1400" dirty="0" smtClean="0"/>
              <a:t>들어오도록 </a:t>
            </a:r>
            <a:r>
              <a:rPr lang="ko-KR" altLang="en-US" sz="1400" dirty="0" smtClean="0"/>
              <a:t>설정하였다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2771800" y="2132856"/>
            <a:ext cx="36004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186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4" y="-27384"/>
            <a:ext cx="3949609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</a:rPr>
              <a:t>[Code Review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김문정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]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5496" y="6813376"/>
            <a:ext cx="907300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496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08504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85105" y="-44624"/>
            <a:ext cx="0" cy="68580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036496" y="486916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985102" y="5445224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85103" y="-27384"/>
            <a:ext cx="5123400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남율건설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구현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커스터마이징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미션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with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Github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85103" y="908720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11837" y="550421"/>
            <a:ext cx="279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jQuery-cookie </a:t>
            </a:r>
            <a:r>
              <a:rPr lang="ko-KR" altLang="en-US" dirty="0"/>
              <a:t>적용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321" y="552692"/>
            <a:ext cx="3318583" cy="23724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321" y="2988283"/>
            <a:ext cx="3318583" cy="37619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36096" y="2105472"/>
            <a:ext cx="3556939" cy="31720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8525"/>
          <a:stretch/>
        </p:blipFill>
        <p:spPr>
          <a:xfrm>
            <a:off x="4131159" y="1007077"/>
            <a:ext cx="3844254" cy="126979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436096" y="1700808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13226" y="3583470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36532" y="6381328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CSS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699792" y="2564904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483768" y="2016224"/>
            <a:ext cx="648072" cy="188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211960" y="5661248"/>
            <a:ext cx="460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메인 화면에 들어오면 쿠키 배너를 확인할 수 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지정한 일 수 동안</a:t>
            </a:r>
            <a:r>
              <a:rPr lang="en-US" altLang="ko-KR" sz="1400" dirty="0" smtClean="0"/>
              <a:t>(3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사용자의 쿠키를 수집하여 배너를 띄우지 않게 코드를 작성하였다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5821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4" y="-27384"/>
            <a:ext cx="3949609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</a:rPr>
              <a:t>[Code Review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김문정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]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5496" y="6813376"/>
            <a:ext cx="907300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496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08504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85105" y="-44624"/>
            <a:ext cx="0" cy="68580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036496" y="486916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985102" y="5445224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85103" y="-27384"/>
            <a:ext cx="5123400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남율건설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구현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커스터마이징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미션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with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Github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85103" y="908720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11837" y="550421"/>
            <a:ext cx="397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  jQuery Owl Carousel </a:t>
            </a:r>
            <a:r>
              <a:rPr lang="ko-KR" altLang="en-US" dirty="0"/>
              <a:t>적용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7094" y="1385392"/>
            <a:ext cx="4445464" cy="368593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546"/>
          <a:stretch/>
        </p:blipFill>
        <p:spPr>
          <a:xfrm>
            <a:off x="169946" y="604576"/>
            <a:ext cx="3560384" cy="2480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2600"/>
          <a:stretch/>
        </p:blipFill>
        <p:spPr>
          <a:xfrm>
            <a:off x="165425" y="3183276"/>
            <a:ext cx="3564905" cy="16858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8" t="8590" r="6477" b="10547"/>
          <a:stretch/>
        </p:blipFill>
        <p:spPr>
          <a:xfrm>
            <a:off x="209800" y="4927475"/>
            <a:ext cx="2562000" cy="182758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27784" y="6309320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CSS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731712" y="4474218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749346" y="2725030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html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55976" y="5589240"/>
            <a:ext cx="4536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현장 이미지 갤러리 </a:t>
            </a:r>
            <a:r>
              <a:rPr lang="en-US" altLang="ko-KR" sz="1400" dirty="0" smtClean="0"/>
              <a:t>html</a:t>
            </a:r>
            <a:r>
              <a:rPr lang="ko-KR" altLang="en-US" sz="1400" dirty="0" smtClean="0"/>
              <a:t>을 따로 작성하여 </a:t>
            </a:r>
            <a:r>
              <a:rPr lang="en-US" altLang="ko-KR" sz="1400" dirty="0" smtClean="0"/>
              <a:t>Owl Carousel </a:t>
            </a:r>
            <a:r>
              <a:rPr lang="ko-KR" altLang="en-US" sz="1400" dirty="0" smtClean="0"/>
              <a:t>기능을 적용하였고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자동 슬라이드 시간을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초로 지정하여 사진이 자동으로 넘어가게 구성하였다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1115616" y="4365104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331640" y="764704"/>
            <a:ext cx="100811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0769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4" y="-27384"/>
            <a:ext cx="3949609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</a:rPr>
              <a:t>[Code Review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김문정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]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5496" y="6813376"/>
            <a:ext cx="907300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496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08504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85105" y="-44624"/>
            <a:ext cx="0" cy="68580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036496" y="486916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985102" y="5445224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85103" y="-27384"/>
            <a:ext cx="5123400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남율건설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구현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커스터마이징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미션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with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Github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85103" y="908720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11837" y="550421"/>
            <a:ext cx="397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 jQuery </a:t>
            </a:r>
            <a:r>
              <a:rPr lang="ko-KR" altLang="en-US" dirty="0" err="1"/>
              <a:t>패럴랙스</a:t>
            </a:r>
            <a:r>
              <a:rPr lang="ko-KR" altLang="en-US" dirty="0"/>
              <a:t> </a:t>
            </a:r>
            <a:r>
              <a:rPr lang="ko-KR" altLang="en-US" dirty="0" err="1"/>
              <a:t>스크롤링</a:t>
            </a:r>
            <a:r>
              <a:rPr lang="ko-KR" altLang="en-US" dirty="0"/>
              <a:t> 적용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765" y="1294133"/>
            <a:ext cx="3892985" cy="22543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7" y="4272313"/>
            <a:ext cx="3897424" cy="15980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0400" y="1555050"/>
            <a:ext cx="4817833" cy="302607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952556" y="3168455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915816" y="5517232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html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11960" y="5661248"/>
            <a:ext cx="4680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Parallax </a:t>
            </a:r>
            <a:r>
              <a:rPr lang="ko-KR" altLang="en-US" sz="1400" dirty="0" smtClean="0"/>
              <a:t>기능을 활용해 회사 사업영역 소개에 적용하여 </a:t>
            </a:r>
            <a:r>
              <a:rPr lang="ko-KR" altLang="en-US" sz="1400" dirty="0" err="1" smtClean="0"/>
              <a:t>스크롤할때마다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0.2</a:t>
            </a:r>
            <a:r>
              <a:rPr lang="ko-KR" altLang="en-US" sz="1400" dirty="0" smtClean="0"/>
              <a:t>정도의 속도로 이미지 </a:t>
            </a:r>
            <a:r>
              <a:rPr lang="ko-KR" altLang="en-US" sz="1400" dirty="0" err="1" smtClean="0"/>
              <a:t>속도지연값을</a:t>
            </a:r>
            <a:r>
              <a:rPr lang="ko-KR" altLang="en-US" sz="1400" dirty="0" smtClean="0"/>
              <a:t> 적용하였다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899592" y="3140968"/>
            <a:ext cx="6480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9076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4" y="-27384"/>
            <a:ext cx="3949609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</a:rPr>
              <a:t>[Code Review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김문정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]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5496" y="6813376"/>
            <a:ext cx="907300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496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08504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85105" y="-44624"/>
            <a:ext cx="0" cy="68580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036496" y="486916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985102" y="5445224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85103" y="-27384"/>
            <a:ext cx="5123400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남율건설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구현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커스터마이징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미션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with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Github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85103" y="908720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99992" y="550421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6) jQuery </a:t>
            </a:r>
            <a:r>
              <a:rPr lang="en-US" altLang="ko-KR" dirty="0" err="1"/>
              <a:t>vegas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1230" y="1475263"/>
            <a:ext cx="5084143" cy="357419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834834"/>
            <a:ext cx="3787431" cy="31181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4380795"/>
            <a:ext cx="3787431" cy="187644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903293" y="3573016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903293" y="5879332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884368" y="3429000"/>
            <a:ext cx="108012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27584" y="1700808"/>
            <a:ext cx="1872208" cy="10081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467544" y="5013176"/>
            <a:ext cx="115212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589240"/>
            <a:ext cx="460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메인 우측 하단에 </a:t>
            </a:r>
            <a:r>
              <a:rPr lang="ko-KR" altLang="en-US" sz="1400" dirty="0" err="1" smtClean="0"/>
              <a:t>베가스를</a:t>
            </a:r>
            <a:r>
              <a:rPr lang="ko-KR" altLang="en-US" sz="1400" dirty="0" smtClean="0"/>
              <a:t> 적용하여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사진과 영상이 </a:t>
            </a:r>
            <a:r>
              <a:rPr lang="ko-KR" altLang="en-US" sz="1400" dirty="0" err="1" smtClean="0"/>
              <a:t>반복재생되도록</a:t>
            </a:r>
            <a:r>
              <a:rPr lang="ko-KR" altLang="en-US" sz="1400" dirty="0" smtClean="0"/>
              <a:t> 만들었고</a:t>
            </a:r>
            <a:r>
              <a:rPr lang="en-US" altLang="ko-KR" sz="1400" dirty="0" smtClean="0"/>
              <a:t>, float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right</a:t>
            </a:r>
            <a:r>
              <a:rPr lang="ko-KR" altLang="en-US" sz="1400" dirty="0" smtClean="0"/>
              <a:t>를 적용해 우측에 위치하도록 구성하였다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5457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4" y="-27384"/>
            <a:ext cx="3949609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</a:rPr>
              <a:t>[Code Review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김문정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]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5496" y="6813376"/>
            <a:ext cx="907300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496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08504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85105" y="-44624"/>
            <a:ext cx="0" cy="68580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036496" y="486916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985102" y="5157192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85103" y="-27384"/>
            <a:ext cx="5123400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남율건설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구현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커스터마이징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미션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with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Github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85103" y="908720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99992" y="550421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7) </a:t>
            </a:r>
            <a:r>
              <a:rPr lang="ko-KR" altLang="en-US" dirty="0"/>
              <a:t>회사 소개</a:t>
            </a:r>
            <a:r>
              <a:rPr lang="en-US" altLang="ko-KR" dirty="0"/>
              <a:t>(jQuery </a:t>
            </a:r>
            <a:r>
              <a:rPr lang="en-US" altLang="ko-KR" dirty="0" err="1"/>
              <a:t>tubula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03478" y="1436303"/>
            <a:ext cx="4828326" cy="271277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0056"/>
          <a:stretch/>
        </p:blipFill>
        <p:spPr>
          <a:xfrm>
            <a:off x="51067" y="2962227"/>
            <a:ext cx="3913772" cy="258972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573" y="1350485"/>
            <a:ext cx="3887454" cy="125042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7504" y="5229200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982655" y="2602187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html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427984" y="5445224"/>
            <a:ext cx="4536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회사 소개에 </a:t>
            </a:r>
            <a:r>
              <a:rPr lang="ko-KR" altLang="en-US" sz="1400" dirty="0" err="1" smtClean="0"/>
              <a:t>몰입감을</a:t>
            </a:r>
            <a:r>
              <a:rPr lang="ko-KR" altLang="en-US" sz="1400" dirty="0" smtClean="0"/>
              <a:t> 주기 위해 </a:t>
            </a:r>
            <a:r>
              <a:rPr lang="en-US" altLang="ko-KR" sz="1400" dirty="0" smtClean="0"/>
              <a:t>tubular </a:t>
            </a:r>
            <a:r>
              <a:rPr lang="ko-KR" altLang="en-US" sz="1400" dirty="0" smtClean="0"/>
              <a:t>효과를 적용하여 회사 소개 영상에 </a:t>
            </a:r>
            <a:r>
              <a:rPr lang="ko-KR" altLang="en-US" sz="1400" dirty="0" err="1" smtClean="0"/>
              <a:t>몰입감과</a:t>
            </a:r>
            <a:r>
              <a:rPr lang="ko-KR" altLang="en-US" sz="1400" dirty="0" smtClean="0"/>
              <a:t> 웅장함을 줄 수 있게 적용하였다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2267744" y="4797152"/>
            <a:ext cx="792088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203848" y="4941168"/>
            <a:ext cx="5760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15816" y="5805264"/>
            <a:ext cx="1008112" cy="27699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음소거</a:t>
            </a:r>
            <a:r>
              <a:rPr lang="ko-KR" altLang="en-US" sz="1200" dirty="0" smtClean="0"/>
              <a:t> 설정</a:t>
            </a:r>
            <a:endParaRPr lang="ko-KR" altLang="en-US" sz="1200" dirty="0"/>
          </a:p>
        </p:txBody>
      </p:sp>
      <p:cxnSp>
        <p:nvCxnSpPr>
          <p:cNvPr id="34" name="직선 화살표 연결선 33"/>
          <p:cNvCxnSpPr>
            <a:endCxn id="32" idx="0"/>
          </p:cNvCxnSpPr>
          <p:nvPr/>
        </p:nvCxnSpPr>
        <p:spPr>
          <a:xfrm flipH="1">
            <a:off x="3419872" y="4941168"/>
            <a:ext cx="72008" cy="8640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775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4" y="-27384"/>
            <a:ext cx="3949609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</a:rPr>
              <a:t>[Code Review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김문정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]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5496" y="6813376"/>
            <a:ext cx="907300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496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08504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85105" y="-44624"/>
            <a:ext cx="0" cy="68580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036496" y="486916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985102" y="5157192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85103" y="-27384"/>
            <a:ext cx="5123400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남율건설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구현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커스터마이징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미션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with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Github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85103" y="908720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99992" y="550421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8) </a:t>
            </a:r>
            <a:r>
              <a:rPr lang="ko-KR" altLang="en-US" dirty="0"/>
              <a:t>회원 가입 기능</a:t>
            </a:r>
            <a:r>
              <a:rPr lang="en-US" altLang="ko-KR" dirty="0"/>
              <a:t>(</a:t>
            </a:r>
            <a:r>
              <a:rPr lang="ko-KR" altLang="en-US" dirty="0"/>
              <a:t>카카오 </a:t>
            </a:r>
            <a:r>
              <a:rPr lang="en-US" altLang="ko-KR" dirty="0"/>
              <a:t>API </a:t>
            </a:r>
            <a:r>
              <a:rPr lang="ko-KR" altLang="en-US" dirty="0"/>
              <a:t>연동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134" y="692696"/>
            <a:ext cx="3801794" cy="438009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5221" y="1114048"/>
            <a:ext cx="4178462" cy="3671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541" b="24315"/>
          <a:stretch/>
        </p:blipFill>
        <p:spPr>
          <a:xfrm>
            <a:off x="80463" y="5273486"/>
            <a:ext cx="3843465" cy="145113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952556" y="4937148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  <p:sp>
        <p:nvSpPr>
          <p:cNvPr id="16" name="왼쪽 중괄호 15"/>
          <p:cNvSpPr/>
          <p:nvPr/>
        </p:nvSpPr>
        <p:spPr>
          <a:xfrm rot="10800000">
            <a:off x="8172400" y="1916832"/>
            <a:ext cx="450197" cy="2170920"/>
          </a:xfrm>
          <a:prstGeom prst="leftBrace">
            <a:avLst>
              <a:gd name="adj1" fmla="val 120554"/>
              <a:gd name="adj2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11960" y="5517232"/>
            <a:ext cx="4680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카카오 주소 </a:t>
            </a:r>
            <a:r>
              <a:rPr lang="en-US" altLang="ko-KR" sz="1400" dirty="0" err="1" smtClean="0"/>
              <a:t>api</a:t>
            </a:r>
            <a:r>
              <a:rPr lang="ko-KR" altLang="en-US" sz="1400" dirty="0" err="1" smtClean="0"/>
              <a:t>를</a:t>
            </a:r>
            <a:r>
              <a:rPr lang="ko-KR" altLang="en-US" sz="1400" dirty="0" smtClean="0"/>
              <a:t> 연동하여 편리하게 주소를 불러올 수 있게 해주었고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부트스트랩을 이용하여 전체적으로 통일된 형식을 적용해주었다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323528" y="1700808"/>
            <a:ext cx="158417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294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4" y="-27384"/>
            <a:ext cx="3949609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</a:rPr>
              <a:t>[Code Review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김문정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]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5496" y="6813376"/>
            <a:ext cx="907300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496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108504" y="0"/>
            <a:ext cx="0" cy="681337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85105" y="-44624"/>
            <a:ext cx="0" cy="68580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036496" y="486916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985102" y="5157192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85103" y="-27384"/>
            <a:ext cx="5123400" cy="5040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남율건설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구현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커스터마이징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미션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with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Github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85103" y="908720"/>
            <a:ext cx="512340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73134" y="550421"/>
            <a:ext cx="533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9) </a:t>
            </a:r>
            <a:r>
              <a:rPr lang="ko-KR" altLang="en-US" dirty="0"/>
              <a:t>회사 찾아오시는 길</a:t>
            </a:r>
            <a:r>
              <a:rPr lang="en-US" altLang="ko-KR" dirty="0"/>
              <a:t>(</a:t>
            </a:r>
            <a:r>
              <a:rPr lang="en-US" altLang="ko-KR" dirty="0" err="1"/>
              <a:t>Kakao</a:t>
            </a:r>
            <a:r>
              <a:rPr lang="en-US" altLang="ko-KR" dirty="0"/>
              <a:t> </a:t>
            </a:r>
            <a:r>
              <a:rPr lang="ko-KR" altLang="en-US" dirty="0"/>
              <a:t>지도 </a:t>
            </a:r>
            <a:r>
              <a:rPr lang="en-US" altLang="ko-KR" dirty="0"/>
              <a:t>API </a:t>
            </a:r>
            <a:r>
              <a:rPr lang="ko-KR" altLang="en-US" dirty="0"/>
              <a:t>연동</a:t>
            </a:r>
            <a:r>
              <a:rPr lang="en-US" altLang="ko-KR" dirty="0"/>
              <a:t>) </a:t>
            </a:r>
          </a:p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7675" y="1310752"/>
            <a:ext cx="4000749" cy="346320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5" t="376" r="2632" b="-376"/>
          <a:stretch/>
        </p:blipFill>
        <p:spPr>
          <a:xfrm>
            <a:off x="64753" y="785397"/>
            <a:ext cx="3891090" cy="34665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554" y="4560714"/>
            <a:ext cx="3870289" cy="160459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995364" y="3866292"/>
            <a:ext cx="9713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5940152" y="2780928"/>
            <a:ext cx="79208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211960" y="5445224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카카오 지도 </a:t>
            </a:r>
            <a:r>
              <a:rPr lang="en-US" altLang="ko-KR" sz="1400" dirty="0" err="1" smtClean="0"/>
              <a:t>api</a:t>
            </a:r>
            <a:r>
              <a:rPr lang="ko-KR" altLang="en-US" sz="1400" dirty="0" err="1" smtClean="0"/>
              <a:t>를</a:t>
            </a:r>
            <a:r>
              <a:rPr lang="ko-KR" altLang="en-US" sz="1400" dirty="0" smtClean="0"/>
              <a:t> 연동하여 </a:t>
            </a:r>
            <a:r>
              <a:rPr lang="ko-KR" altLang="en-US" sz="1400" dirty="0" err="1" smtClean="0"/>
              <a:t>길찾기</a:t>
            </a:r>
            <a:r>
              <a:rPr lang="ko-KR" altLang="en-US" sz="1400" dirty="0" smtClean="0"/>
              <a:t> 기능이 있는 </a:t>
            </a:r>
            <a:r>
              <a:rPr lang="en-US" altLang="ko-KR" sz="1400" dirty="0" err="1" smtClean="0"/>
              <a:t>api</a:t>
            </a:r>
            <a:r>
              <a:rPr lang="ko-KR" altLang="en-US" sz="1400" dirty="0" smtClean="0"/>
              <a:t>를 첨부하여 </a:t>
            </a:r>
            <a:r>
              <a:rPr lang="ko-KR" altLang="en-US" sz="1400" dirty="0" smtClean="0"/>
              <a:t>편리하게 지도 정보를 볼 수 있게 </a:t>
            </a:r>
            <a:r>
              <a:rPr lang="ko-KR" altLang="en-US" sz="1400" dirty="0" smtClean="0"/>
              <a:t>구성하였다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77214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363</Words>
  <Application>Microsoft Office PowerPoint</Application>
  <PresentationFormat>화면 슬라이드 쇼(4:3)</PresentationFormat>
  <Paragraphs>60</Paragraphs>
  <Slides>9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koreateach</dc:creator>
  <cp:lastModifiedBy>김문정</cp:lastModifiedBy>
  <cp:revision>40</cp:revision>
  <dcterms:created xsi:type="dcterms:W3CDTF">2020-08-10T02:10:03Z</dcterms:created>
  <dcterms:modified xsi:type="dcterms:W3CDTF">2022-11-25T12:47:16Z</dcterms:modified>
</cp:coreProperties>
</file>